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2" r:id="rId21"/>
    <p:sldId id="291" r:id="rId22"/>
    <p:sldId id="295" r:id="rId23"/>
    <p:sldId id="293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271" r:id="rId34"/>
    <p:sldId id="305" r:id="rId35"/>
    <p:sldId id="306" r:id="rId36"/>
    <p:sldId id="307" r:id="rId37"/>
    <p:sldId id="262" r:id="rId38"/>
    <p:sldId id="308" r:id="rId39"/>
    <p:sldId id="314" r:id="rId40"/>
    <p:sldId id="266" r:id="rId41"/>
    <p:sldId id="318" r:id="rId42"/>
    <p:sldId id="265" r:id="rId43"/>
    <p:sldId id="315" r:id="rId44"/>
    <p:sldId id="316" r:id="rId45"/>
    <p:sldId id="310" r:id="rId46"/>
    <p:sldId id="311" r:id="rId47"/>
    <p:sldId id="313" r:id="rId48"/>
    <p:sldId id="268" r:id="rId49"/>
    <p:sldId id="319" r:id="rId50"/>
    <p:sldId id="320" r:id="rId51"/>
    <p:sldId id="321" r:id="rId52"/>
    <p:sldId id="322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39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96FBB-06C3-4F4A-A93E-59620B1231C0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B0257-787C-4B7E-95C4-91CD2E732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10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4DAB5-E3F7-4683-B602-949524A5121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456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A1B5D-702F-4D18-8C93-572A4E11E1F7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新細明體" pitchFamily="18" charset="-120"/>
            </a:endParaRPr>
          </a:p>
        </p:txBody>
      </p:sp>
      <p:sp>
        <p:nvSpPr>
          <p:cNvPr id="304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671A550-5798-4C33-85CF-6B4FA80D736C}" type="slidenum">
              <a:rPr lang="zh-TW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49</a:t>
            </a:fld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99321-B89E-4FC9-9D51-7BC54B6925BB}" type="datetimeFigureOut">
              <a:rPr lang="en-US" smtClean="0"/>
              <a:pPr/>
              <a:t>6/29/2016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4FF33-5990-4B68-9035-33122FA40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14475"/>
            <a:ext cx="828675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82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196752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體育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體育版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53980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819150"/>
            <a:ext cx="7343775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影藝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影藝版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344816" cy="51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519113"/>
            <a:ext cx="8296275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052736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旅遊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旅遊版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7061294" cy="4582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523875"/>
            <a:ext cx="8877300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052736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漫畫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漫畫版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416824" cy="479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8492143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24744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國際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國際版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85802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536504" cy="575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198" y="980728"/>
            <a:ext cx="4261085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9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836712"/>
            <a:ext cx="4993675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頭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頭版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08720"/>
            <a:ext cx="5256584" cy="455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中文報紙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19672" y="1628800"/>
            <a:ext cx="5684599" cy="465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1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地方版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89056" y="-220705"/>
            <a:ext cx="3456384" cy="715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38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颶風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92760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4624"/>
            <a:ext cx="4289425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83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狂風暴雨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718570" cy="267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474980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406" y="3861048"/>
            <a:ext cx="4570297" cy="279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24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加強戒備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5941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78039"/>
            <a:ext cx="43307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71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北極寒流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2656"/>
            <a:ext cx="47244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48736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3750794" cy="263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71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強風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5976664" cy="395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52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暴雨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45135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84984"/>
            <a:ext cx="36290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4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山區大雪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7"/>
            <a:ext cx="7128792" cy="412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01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巨浪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668655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76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5111"/>
            <a:ext cx="754699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淹水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3960440" cy="300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45247"/>
            <a:ext cx="433814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9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火災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851913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30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暴風雨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52641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3881415" cy="2958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31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dirty="0" smtClean="0"/>
              <a:t>泥石流滑坡</a:t>
            </a:r>
            <a:r>
              <a:rPr lang="en-US" altLang="zh-TW" sz="6000" dirty="0" smtClean="0">
                <a:latin typeface="Times New Roman" pitchFamily="18" charset="0"/>
                <a:cs typeface="Times New Roman" pitchFamily="18" charset="0"/>
              </a:rPr>
              <a:t>(mudslide)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內容版面配置區 5" descr="泥石流滑坡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305360"/>
            <a:ext cx="8909162" cy="53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史奴比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0" y="1624013"/>
            <a:ext cx="303530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29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花生米漫畫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264696" cy="430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49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北港媽祖廟</a:t>
            </a:r>
            <a:endParaRPr lang="en-US" sz="4800" dirty="0">
              <a:solidFill>
                <a:srgbClr val="FF0000"/>
              </a:solidFill>
              <a:latin typeface="DFBiaoKaiShu-B5" panose="03000509000000000000" pitchFamily="65" charset="-120"/>
              <a:ea typeface="DFBiaoKaiShu-B5" panose="03000509000000000000" pitchFamily="65" charset="-12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840760" cy="449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006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data:image/jpeg;base64,/9j/4AAQSkZJRgABAQAAAQABAAD/2wCEAAkGBxMTEhUUEhQWFhUWGRwZGBgYGRkcGBgaGBocHxkcHBsaHCggGhwlIBwaIjIhJSksLi4uHB8zODMsNygtLisBCgoKDg0OGxAQGy0kHyQ0NCwvLC8sOCwsLCwsOCwyLCwsLDIsLCwsNCwsLCwsLCwsLCw0LCwsLCwsLCwwLCwsLP/AABEIAKgBLAMBIgACEQEDEQH/xAAbAAACAwEBAQAAAAAAAAAAAAAEBQIDBgAHAf/EAEIQAAIBAwMCBAQEBAMHAwQDAAECEQADIQQSMQVBIlFhcQYTMoFCkaGxFMHR8FJi4QcVFiNygvEkQ6IzY7TCc5Ky/8QAGgEAAgMBAQAAAAAAAAAAAAAAAgMBBAUABv/EADIRAAICAQQBAgQEBgIDAAAAAAECABEDBBIhMUETIgVRYYEykaHwFHGxweHxFSNCYrL/2gAMAwEAAhEDEQA/AALPWNUo2rqG2jhSBgeUxNHWfjHU2lglGHqon+Vecavrd0XPDACkgDOR6+fFP9LdF62G4mZHkRzVAhlmmcY7Imo03+0Qu+w213f9Dj9dxFNF+KPO2PzI/Qisd8L9I2rfvi3uurAtZaJY5aVHgIAxIIOaY9W07XLBDBg4CxbtwHI+Uzm4rAAkBsZwdpHJFc+XbVGVshRByJo/+JrZGUI+4qP/ABDYPn/8f61ntBqbA2Wr1tvwpvkhgYG75mIUqSA0cEMeImzTdP0LqbwQkKp2B2BcspAYKisrEhtyzkHafSVHUOOxA9bD9YwvKt7UW7ls/QNpBBBzPH51rul6PbbQHsqg/YUk06i0VYoENyQqy5J4kkQSsY54p4dYbajch7DBHPA5jk0oahWNkxvrIV2gwprQH8h3NTXSKwO5fzpTo/iKzeuNb2Xd1vOUaOMkNwee1OtPrbcRlfdSMx59/ejBb1P/AFkc9iL+paEC08DtWfS2AJOABWm+IdQj6a6ttgXK+EDkk5AHrivNulb9RcFhrjhHlWhsgQezesD7irONhdCTtYizNN0rVJetsyTAYrkRwBP2zUNtH9N0Fm1ZCWAAoXPnu2gEt5NgSKEuDwn2P7Vy/iaCealSrPFS+XS2zpWGFmQcg+Z9fvTTRacqsNMz3M1ANwmQKO5k+pX4vOPWoHqzBNkgDvgScyJMSYPFBdevEX7vaGNBpaYgEd/PFCW+UYAK5jvrfxBc1Th7mWAAwIGPT1OaU3Lx7tAqD2G4LD/t/rUV0o9/egJZu4S7R1Pq6xfwgsf0om5f8B8MFQGaTEA+X6VBVFHar4fQ2t5Ztzx5QAcxH2GahQoPuk3Yiuwqv4lRjPmf7NPdL0h/lm9EWg22RH1HIGfSgulacWJ8bZMjsR2OaObUgLA3bSeO0j+dNO2yQIuz84XptBaMgAOYDGZ7kAgd8T27AnirtS1oEgIuMSOKA1Flk37gVNuNwPI3TGOexoQagHiaFmA7EgC+oTe2dhFBXYq7ax7VVctnvQeqIWwxV1bVtbXconMZ7UNoNdvUyfECfczHApwdF80i3iXwAe/cx7c0M3wt8ghnMzx5DP6x50LZEcbT3LON9iGx95XPgH5f1r5p18VQ61qTYKoQGlQw8WBuAI7etUdH1rXLpUhQNpOPQj+tEuMhbHUrtl3NzGllfF9qEfqa/M2BScxI86Z2rWT7VlrfTbly4xVyssfFBAwcgkd+MVawcrK+T8Unr3t7mlhyfU/pQVy+owAT9o/emj/DlwsZZQJ5yTz9s1L/AIfA+p59hHH50rdjB5Mb75n72pPZQPc0O19vT8q0zdHtg8E+9fP932x+EflRDPjHQgnG58zQdc+EPmXmdZG4zygmfIDBn0qZ6RdUAraKoMQFaMYPrnv6mj9T1t1Yf8pTuUsQQYG0kQDPNE67qIt6cblJNy5A5G0zMjz5rnBsCvn9qi11BIq5mNVY1CM2y5eshpOxWYAA5iDkj3mvSNNdt29Hp2v31tQqne7KJMf5sGf786y/xVa/irgsguHtqrE5IIYdl7GDTrW6bTWU0upvpduvbti3bRENwbiJkKBhsck1T1SghQb58eeovUNuURtb0xuKLlrULcUjwtstuOckMB3wPtQ1/RWwoB+SzAlWm0CCWMJ4eBB2zHMUJ8Iare+quspsbyrfIZSrIqqQbjAgAl+5WR4Rmac6dVZWe5sIJmQDlV4ndzEVmuCjVKlSvV6X5i7VW29uIA3soDAkMCVn/Qg0tb4fLttZXFpsNF3cIXdtkESI8MxkmCSYq3RFvk6Vcg3XDt2Iw10z/wB0A+9AanUn+Gu64gG4GPyJ/CqvtRR5fMjxee6Owo0DA0D5qTHmn6IFA3XDcAO47hJLZjv4QAYCjGKTLr2+Ydt5DuUpkkGPFtyVAgFhn9aM0nTFsNYVSPnP8w3m/FcBRi7N5gXCkeUgCkQ6FdzFy1JBCicfTnET2nk962fhTZF3beb+fHzjcaoQd5P2mp0esutc2MqFAzKSMwVGAcmG/v0GAu/Dr31u3y7lrV1mG0SFVSSoBI3SBHEd816J0m3stKvzGuMPqZjJJI/bypT8H3T8i8f87HHufOtjIAwgo5Wd8H3N2lBiCS847kkmZ755qOjctecPcREJZEtkH5ga2VViTwR4p+45p9prkgyZyfL+VUW9MzPIuWX2tBJt+NSIOGmJySccnt28/qspwsQDHZXJoiKb/RlvJsW8CW8UyV3Z5wD3H7elNLOmPAztwc9xiPzFVaRSzOE+Rca0+1vqRlYbWAJA+8cHw0Tr+ng3CVtht/1xc2t4gq7oj/7afrVcazIDR/f9Iv1WMwvVuj3hqwHGxL93arMJWWYAfTnvmaFuWrti+ov2N1prhGDAKqYMCZUHmSO9em6R2SQLDCTJ2sh+5yOee/fisZ/tS1YS7YEgQrHPfxDt9qfi1fqOFKy1p9UwtKFH5iK+uPYLsbSsqT4RM47c0ma6O01HqvWFvXDcgLu/DbXaogRgE0w6LpA922pBbcUMGIO5bjQT/wBij/vq2bPQk2FHMX3NYFUkmB5n9K13UFP8MpnO1TP/AG1Ta+H7V4f+otXEWALiK222jSSWUmW4AxLAz2ptc6Um1dpuxKhpzsEGDEcY/LOKovnSxJXUJtPdzEaR2+SC7DxQ0mARzETng1C5q12hTckAkgCTBMTwPQflWp1nw/ZYyzPn/JBwQIJz5z5RJ4IkLW9DtWWCXLR3F4Xc87k4+YNnaexg8470xc2Nub+05coPUQv1JWJYh3ZslmIz95JJr5Z6m8wiL6ct/StPqNHYS4wtWt6bAUOwTMwZLc5kxzxRlq94LaIAl0gNCxLhSu/AHAwP+70ofWQ9CMDRDbu6ph9DgeiARPv/AFpP1bpt4yzsFH+d8Z9M+9bzqlsXdQrrKhR/h2gBp77pMwe3b1ym6uCInxfQcD/EGXA98/1puMueQB+/EEsJn+m9Ztae9Zd7ocW1cQokQyoFAIHPhNF9a+O9LfthCjyOY2/fJIPl286WW7OleAujYlYkswXcZg885k+1Mtc1ttMbFvTLaB2sxBPiYENOFHoOcSKf/C494c9iJOTJt2+In6z1e1euB/4ZgAqqJOfDGSMDtRvw/qLT7vl2ypHMqAPzBqnY+pYFwqO3bcWiPWSeM8016Z075PhLSzQxAGBMRnk4qcqjYSP6wcTPv2nqFKnNL+iKVstvYE/MYTgSdx8j6eQ/q0Uc0r0jrtCEEsJuZBhSxaInvk8UWnNJCy8tGd64ijLClOq6hbHf+8f1pT1rqNsEIiAEHOApyQQMQfp/eldrVnG2yDwJMnjYP3X9aQunFWY/1Oajpuog8KfuR6fyJ/Kl2o6tDR4fzP8ASg7mouQPCqj2g8D+UV3ztSQILR6L6+1MTAPMFsqjzPWunm1cRfEWUFgD28BMmR+n+lE/w1skAhsQYOYkjacn14/pSbT61bZCW/lqgG/cJCyQAy7YMT/Oop1fwPc22wFIglomIIK+HHA/TFY+fRZ2ysV6JPn9+JXFVLfiW8i/xJDAXiFVTtzm3iGHH8qe2+s3Et2f4c2Lyi0oa385UuBgOQTIOMbTHvWTu6dNQ6u5BZxLRcEgKpjBEY44ngVies6QWbz21mEaBMTx6Vpvp92NFfsAX+/8wkxeoCLnsemtaq9cfUMEtMLRtWbYuB/rYFndlx+EQB5U8u6IPaNt5IK7TmCQeRI/lXinwNd/9dZloEnk4+lo5wc16el5tqQxP0hiIwNp3c993249qytZjONgB/qC+DYauWavSqrszPdW1ZtFjDMfrJkKcsMW+Ae44on/AHZbe2rIg2sCwS5vKAXRLeAmFY7jOO5GM1kfjfr961bsixeZHLNugiYAxIMj/wAVsuiX3fS27rNJ+WhaeSSikn0yTTsGlyZkDKagHEQu6S0nTFtLdfBcoRvLuxgDA3XGJVR5TFZ95F63uG2DljgEAeIz3ET5Uxf4gRgQrzg48Ocdz296q1mx4DZAH4WYhVGM488fY+VWKfSD38kmTiah9IpW9ee7cNqVMLOSMZj6WzTToFj5dq6okHyk4JUE8k9yap05RF3dpH+GVn2UEHGRRWjugrfPbB+2xa0NHmORC3I5qFkbdQoQ3o7k7w3MimduwqliB9bbj7wB/Kk/R7g2u0yAf2o8dTtnufyNZOvR3f2i52RCQKEF6HbjU6/1vW//AMa1We6v8uwmovuNutS61xH2tudAw2KGjNo24VhwPETkU56Tqdt7Vs/Fy6r2+chbSJnGMp+tTv6a5fDbroW3etor2SQ2wgy+1hAJYHbJ9/SgVWR+RxQ/oOInaYvuratWxqwY1B1IDtJ3NuvhGsnzUISAvbaG9ao/2iWLTXrZubSwSBuLAZY+X86M1wZ7h3JZYfPU/OQ2y4sqykWyPr3kjae20kz2r5r7lq/rbe6WU2JCGAQTdVd0HuN1MFhtx8X/AG4k4+GmK6iqKpRV2kAybdvAgH8QyO2fQ186V0dDqbNywdVcCXLbk3QURiriILqu4nAgTzxW5/3NpD8xiCVCF27TCznaQeO3FZ7o/wAV6a7fsqiuWe6igweSckkt5elWBnbYfTUmW9yZbLkCvEZ9T11wPqDb05FmxaW5c3teU3d67mFoztUqB2HIjFPL/h22bElriNc8VxxCptwDkruLKMY5weCPr2OrV/m3FtaMMVOYa+FMNLHCWyQRjLAcgGr9Xet/O09y3dUNcU20gBgVuDepiQV/+ng8do8ssm6Fc/48ynUXaXqLlBdV3/hgyIcj5o+YE8Rxt2ozbSsThjOIqn4w6fc+dauJFwohUhxuYBmBkAATG2Puap6f08Nozbt6jwslq81vbLTdbwEP/hcpJAByDkTRP+0Hr66Vkz4nUwAAZAJB5xyR3/rTdp9QDGOefyjcG3d7uok03UCSBJRoUsCpABI4HpMY8vOaf9IRbiqblssQY3iQAC4A55kySPL7Vh3+LbVzDnkkyVHCoNvB4JkDvNab4f6qgs2gl1dpKsyymBLM0gnduLBVjiDPnTM+B1Q8VdRjhAPabjmxpVViE2EMNoDKxBViInJxBHv7DGb+MtOFEW1AE7AqqQAqMYUYgbY4HY1pbGqtq4ljAIOPEIVNsHavYxB7znigtXrmZ2R5O5Ly2gOxLmC0GRG0/rg074UtMzPwAPMSWK8ieWmy5K297Fs7RtMZP+YiM1urPSLXgFxbm0Iki2xncbe4sSCxBwIWFHiMbooDp3w8Fvo91jBuShRsjKjO5Zz5AHitRqbhC2gvz2Z7dsKQHFnTrA3XHZfCzYJzPYYBJNnVv7FZD3fMNszMai7S9G06OCvzFM7V3MIlpAg7QSQMzxkZ70t6taNq8JYEFeB+HMbSe5Hn7VpNM4a8gF5zdvfM+au8sE2NKjbMWyIKCIJEnJE0k/2lMw1Fr/CbcD3DGf5VRxZsm8YyeD+/7QkO5rMU6zqapgkAkd+B5TSvRdWkrbPOAMAS07QMekfrSvW3iXyfbvVfRn/9TY//AJbc+R8YrTSwkXkb3XNA3w1rWLOAgME7TIbyiDAnjv5UhuvfBI3gbZntEEzz7V7Q6h3llBxJJUZIGPXsfyWvDmvNtI5nOfXNV9HmbNdgcVJbIVhdr4f1l1Q623dTGccQCOeRxxXzTWdMo26lr6XByEVSIiR9TAg+leo6Jdli0qqPCoXjyUGcnyzXlXxHaNzVX3BGbjDmPpJH8qZptScjspHAgEWbMdu9yDFo7QIBDDt6d6gdXYa0tv8A5i+IlyYPMTAn0wDWm6r1gbrafK8vBtMkd8DmknWNajXDaFtNrGJAAKH7ZxVhchH4hNDNp1ym8fB+VcfpK9NprO7wXn2qp2llBZ88GDA7Gkmv0jlztDOOZCkjj08uK2Gg+FgAAu5ychz3+ynArU9H6QloGTuJOZ/pVXU6xcfZv6eZZwaVQt9Hz5/1/KeWdA0dx9QhtoW+W1t2A8leT/Stc9j5bJca4sqgBEeMZGT4s8R9zT3XgIRtVQfMQIFJ7S+N4VSXIAJyFxnB+5peP4gCl9X94xtKC1nmLes6BWYXrruUDAlCGjPIBnwz6VsumfENhtNCj5fy1ChBMFUH4Z5+5nA9am+lRbYX6jGS2Sazmq0allUAKN2YxI78UnF8SUNVRj6NXTaBG1rrKXlbbbeB3bAPP0mYP+tCXtU1tVYGCdoMbZI8W4EGeJP5/ej2uLsA8uI4ApRrWBEg9sHilfxzM1svBgN8MxeO5LX6ncQpbcNknKwSPYwP9aZfDV4m3ekzDEDjgCAMelY9bwNwwIRoyQY8Mz2znvWg6HfCpdxAdjHbhQCfStPDkVPFCZ2o0hxNx185pOnHwXPv+1CoaVW+pfLUoGDMxk+Q75PbHevq9QYAE7eSDBnjjt3EGqrZQWJgeqo4ju3U7eoXfskbvL9aCOtAEgSfL1Pagjq2N1HKKNsyd0FpBAgEdv77UXctpj3Cz1MLqUY3LhCEje+REfUa23w7cKaLM27hYxIG4wx2xu5mJHtSmzpWRXU5LFyIJjxkkA4wRWh1l1HfTswJFtpJgn8JAxHMkVbOXHW0ki/pYlR8ORv/ABB+9Rdf1N9bKG6wZrincpUAhT/ij24ivONI14Xl+SNrfM8BAGGJO2DIjgge1ega6/8AMuXbhDCRtUEQe/P99xWJcs10DbcWLn1KMiC+RGeW8qbi9NVOz/5qLyYGV6I/W5pNO2pVry3NPavAwyh9g+WCTIWFMgjz8qOv6u98zcNJbUXLShRAJX5W6DItkkRtgcCO00FavAEbWvTJLMytLSCIG4ZEBfyonT3Ja3OpughXkFWxM7RxAHlSGej4/KOOmAW6M+dU+I9Uzq1mxbVFSV32mJCKQQvhUCARI7Aikeu+IbOoKfxCgbDciA0AMVPALZJGfWeKdW52KP4syLDDaUEljHh96U6B9IrML4AQsN0hjgkTlT5T2osQT8QAv8olsVGUW7vTyAGtgfSD4WELBLZU87uT64oXW/wzMnywB9TNJeGbw7VbdMAwQfStJe0fSzJVrcQ+4g3AFiAOXxgbRHf3q7/cnS5aL9sYb/3e2webH8J/PNXaHVmIIIokdzNaC/t1i/JcBfCqngQQk9uJE/avTrPR+GdxNq0SBiCxu3gJMYWCINedNo1HUG+SfmWrZG0qdwMoD9Q5zP5V6BrAgs6p907LFgAT9U3WMCZzEUSIrAoep2Qtw3zg+nD3roaAosk8MTMlojH+X9e8UT17qNy0flC8lu06qoHydzoCNp2t80DzIlTE96RdAt7D8wOpyG2knubzHtyAP1pt8S6kRY327Ze/atXMnxJvx4ZEkLg/ekPo8RRVrgdQNxuHWNWzG43zF/5KPeXcpD7XYKisIwVBKjktKnHfGfFnV01T2ikkopVyREtPYeWP1rS6e69lNa+CBatB5BkBig/rivMtRddbgBwzXc/fy8xkR7ikNoMSU47jlanIhGt0BMEen6GlgRrTLeB8SkMJHkeYI8+xrU6jCL581ldWXcsMkzI9Bx29O1FjIqHlRr6jX/jjVdnAJkfSIz6d/ekdpsGIAMY/v2qJtjkZAz+VStDGB7UaIifhFSqSZs9J8V6m4IYAHsyqB9IGJ86Vrp0bxXFlmMyRJznsPOaC6c9xRgSO4ETGZPv6VDqGpBYG27BY7MRmTMieapNiCudnH8pax1tFzQjqbLeUlrZ8BHEEExOe1MfhOL7XXIBJISYkQv8APmtN1HpVq98n+Itq/wApHGZySyzMc0Wujs6Z9tm2ttSoaF4ngn3qdZlbDgLr3x+svYDvcCV6PbZ8ABAH58edSGd3lVqFWYsRnjNJbt/YxBPFecDF2tuZtIgIoSjqDkEjyoPoaTeZmMgDwj1JyT7R+tOLegDgs5Oe1AXtMlo70WDwck49iaYrCio8xhrqP9U/hpJr+Jqq11VWEAzVeu6fedfAsD1MVAUAgNxBrb5gFjrByrcj9atu2briVQweO370f0Tp4VR80AsM+efen95BEk0xnG72Dr8pLP8AOZlelGEJYnb2gZx/Zqi8779gLKsGcSCZxn8Pemepubcj/wA0rvsxuDspzJyDjj3pmLLkY03UztfhU4iw7EKt2i+12QCZEk5OYAMcjtNK9TYYapSRt2gABDIJMxyOaKbq6iBbKgqJiTA2/hirR1Nbn1FWUgsQZEn8IX9atKWHiefdRJaNHMEzBJLcRuU8fpGPOr72qzywxtGOJMmZmef0FU6fVW7rqpYEiCEXAgf4j2g+1HaS+SxB2g+IbeTCyJ9a45GAocRy5WChblGlRrjwCGnKFtq4EYk4P2AnM1a9/wDA7LJwdpB2k/8ASSPvNVX74UAk7TgboMciceXrU9ZeYBkGd2GYggKD3wO/71PrMVo/nJOZ6q4QjbpA8cqDAIyR5TwP7xU+n9KCq7LbSJLHxruB5Myw/XFDjUATIVSqiWBwEPYA98VG1q0CBVJIYbWLSBt/zcc0zHm8NyJy6hxA9Z1RDaumy6kocmDsB/CMR5HJn2NZJetObjOhCM2GMSr7eI/LMeXrRXxhp/lNvtbBau+EhF/EAIkDn3xWctPJYAjgEzJmDntgdq1dOF2bh5ktmLUDGZ19xSxDKN4jdJ/EJn3E8kU/6H1S29vbdlWWBuidw/DJj6jFZWwtsH/6hf04wOM+YoltQWnwlcSuRkZ58o9KacYYUZAcg3PTL3Qbdu0t5igUwVYuADORBHmKR6nVacFQ1tXBklwo8IPEnaJEBjn086xVzqJZVG5vlITg7ioPeVmOfKKnodSdxhiS0HA8zEGMD70o6cDqN/iXYUam60un0pG9GVd2cGBtGJgjFMnQ/LbB2qviPYQe8848ga8vOpIWQ28zJE5gHM+Xbitn8K/FKMHW85AYgBYO0QfOJiIFJz43xoXTmEcwb2tDeitdu3XUeG2AYPETxMd4qXWfh8m6HLvuiRliqou0YEwADmPU+1Mbep2i4VAwwOIO5Zmcc9/ypvb16XBhgCRBBrHOtynzU4YuJnk6K4QWyxuO43OZIECIxOY7T3rO634ZvZuKACk5bkye0An9O9b7WWm+Yl63kqCrp3I7MvnHl3n7ValxHAI8/uCPSoGsyCjcMY/Innem0tzcVYZXPBgd/KftjFdZ6Pfuo0jYsTIIlhnjymK2+pdbd0sQATkN5g8g/egr+huLvUeK24G0g+JSDMEdx7Vx1TeIZyZTxcyuq+FrjeGPGYIMY4BjGDz5dj5Ui6r0O5p3AuiA07SBjEScHPtzWzudZbTttugiRyVJUgftFT0/xfpnLC5LLA58Sz6D6p/OrGHU5h4sSq2BG5PcynSHklQMicxyBPl/eaWda0DteYohjHCtBwM4Fb3S9P0d0k6dxI55DR23SM+/70y0OkCLAv2efMf1H7U3HlZnLIvPyJqCyFQBXEO6HaZ9IFmSELCf+pSc/Y1PRXlK5zEx6ZpnpOni1p9m/K2QC4xJ/oY/WkPR7aqhAaSZkn1/ak/EXZFUAzT0aB9xqHpEGO9Jeo2QxEjMj35qz+KKyD2oLTaxrj/SYBJ/IVjqp/EPE119pmhtWjtilfULPbt5fzo/S3mPHFD6+TUJkK9H6QQttzM98O9JVdU1xjI2+Eep5JHmB39a216I5Fef67VPYuo5ypMSPXitnp0kAnmKPVhmIdubFD7SGRR1F1++A0VVf6iMAnFG6xOQRWK6xprltpt+JT2OYP8ASi0yBzV1CLLXEddQ6ghHh4/eqLd0m2pZWEYMgjH/AIpj8P8ASYUM8FyMnsPQUz1emAomyKppRdeZ2xSKMy+s0SC5vYn6doC4kn25PlU10DeBks71EEbo3yvqaKGlVrqbsqDMeo4rWLbEVOTVsgAHMy8vw1C5PQnn98W9NcF24rg3CdygyI9u0HNMU1DfLV7SLuWRuLZhuB3zxTTrNlW5AkGRI4I7ilmtuLsCs7LMYUDJ8+D70/FqBkUX3M/UaT0ubsQm7pHco5ITaslT4iG5E5gividUBHj7fUR3Kny7DBq4XZUFuwmfMDzjgVRduDeGADOwEKoER6z+9MErggSVprRbIKkncRg7z2jy7cVRrNIAlz5zQHYBBOMkQI8pyfSi9wdggBHyonAJmMAE0PqL6XrbqweJKNuB7++B2M0amoDASqzpG1O6w1oKrfQVKjdtyGE8ZE153ta07I6sCp2kMYYHvMfn9xzXoemJyS4YKNq/4scjyHvQvxH0r+IVGAU34A8QglRPhOIxzMduav6XUKntMgTCPqtgA2huQDj9Md6MtkFc+GBBUczJkR5d+K7U6N0Ia6jbVfbMeGZ7HhgTwajcSDuBksCT4hwSAO3rxNaYII4jBLVSB4QrLJ2xjgevehrV1FJUwP8AEYIiMgD+v9ajftuDJJDDErlSVAPI71P5XzB+IqTJOMn2JnB8jRziDcru35chEtncBgCB7+QM4NT0yHlhySB4iB/QzmpIpX8O3bwRETwI3Yn+xzUNRbUziSOPLHBmYJzwPKpqBc0fRusKkfMdxjwbSCoB5DAjIJ9qI6hrEQl7OokQCQuBz9MGefPt61izaZFgrzJMxIjmP6Vffx48qTgE8NAzgVRy6PG77/8AUcmQ1U3/AMJ9WvsrBLDNBJL7gAxgQc8mI4qy91G/fRQpRH3QbqSe+RyA4A59ayvSPiC9ZV0WGVh9ONvPKnkeVeh9Ov2bqIRHhGCOBPIx7CsnV4fQe9oo9RyMSO5ner2LjbVuMzMscxEtMYGJxzWh0ouNbADFpHiVwBt9R+In70fdRSTuGCAD9uKotX1gh4BGJnBqkcl8VDCEGyZi9bp7tyV3XGH1BTJbzwPbMRVX/C7C41wfVt8C8SYAmeJ/nWv1IubZtwwHGVJEdwTyP1oG11u09uHcF1+pgNokdxP796sLmyUdsgp8zFn+4TbV4YjfBWMr2BkcyB29K+XPhkA+FlgwZMycc0YfiezJWTxkkeFo8ozPtU7nxDaQ7WBBHaoLZh4PM7YOrjfRdR+boImWAVT54eP2qHRtKoLbskEx5ROPvVPwp0i4bLLwx2nPbM5rR6D4VuqSTdtwfc4/SrGr02bKoCi5c02oxJu3NUzXWNIXMJIYmBH9KI6H019PbPzSGuMcn07CnXUNGNPcU7wxIOAIj9TzQ+ouAiaycqugOFuxNNcgyAFepVp3A9Kp6hexgTFVaU7ifIGmDWsTSFO00Rc5wR1Ml1XUBVll9YIpn0rqwdVK5JjFfeqWldSrAEHkGl3wjoFsPczOfDPYH+4+1Wf+tsRPkdTiG68R9rFYjMCs51a1cABWGE5HeODWsvkEUi1r5oMLMrWYA46ndF6kWAC8jB+3NOLtokZrPdARVu3I/EQY8vatP88RUZhT0vXccTwDM31PROCGQ5Bkg9x6etXaPq5cAA54jvjtR2uuDNZnp6hNY7dmQEDtMnd+w/OmoPVQ7uxyIDeB85pH0BYEsxk+VLNVZNrxRuCge+K0tnUqRml3Ubgg0jFkdWETlxB1KGIrOuL/AEDEeMZkz/hqnUXQLqwjooH1bSDPkcfv51NkgKURVYkS0xjjNMrepy29oIG0HkMRzH9K1bqeZZfdzA9LqEgMtxgWYgyc4nsePtVGi6lce49tU3LLISSIJUkE88Uddv27jKqEO6DdtxI9/Kkv8VF4rbtKzbt7bcERAInj7HBo1W74izGXTLOxXCrsJbaARIUjHJNGpLHeIJnaQPq8JIOfKlt7XoVd2tuGMQnm3A7wCeKssXEG0Nutuo3MFHEjuY8XfPeDXbTyTIBh1/p9u4gDpNvdMOW5nnz86zOo+F0GpKk/8n6lKLLDPBJBECtVuUBZcDaN0Azu3TzPrUdTB8I3BowikAhfQUxMzoCEMLdMD1Tp7WGZTMZIPaCcN4RAOQCOcntVAOIHIjndEL5DnuO1ba8VKEMC4LbXGd+0YyOwmkXWPh0wz6di0f8Atli2DwFPM+hmr2DXBvbk4MndxE+nafCSFniFgEHz8/5RVgtdkkFc7REZJkZ7x5eY5r5b0xDAkshAhlHhIYec8TPHn3r45baRDes7SI75GZq+DZjR+HmRWwpU+E7Ykk9wPvz6RVWxQYJJ8RIOZhhP5YqxXJ8QO0DAEZM48QxAoF3hiMkyRC9weOOftUlYJIE+rZgyssRER3z3BrQdE6ncCjbtBAyCY3TM8nJn7UjtbdpzuWRHMgeRPpmpXCwO1eOTAyD255FJzYRlXaYStXM3Wh+KGc7BbZm8oMD1J4A9aodnF0fMZtrmDE4mYicRQvwrrNti80HcCu4+kgED7fvW2vWluKriDiK8/nRcLkAR/uZbEzTaq7pvCo3L2jvuP4ge+cxVNnpj7nDLbBueIEDAOcAeeYp7qdHuGxsd1Pt/Su+UXUA4uL28/alLm44HPmSysZlk6E7EsTt5BMSQZwT5/wCtTsfDdyPFeAgkAAmI5xAxJJP3rSfOgy4g92jn0cfzqF/pisZD7Qe2D+venLqHhKgriaokJZu9jvXvjtR2n6hbVTliQO3mKWXwWs3NsmHH6RQunMkwZkk1e1Os9AX8+ozBgGTiQ1Vwvk5Yn857Va1kARye5qrVnaZrhqcedeasseezNzocdSnfBqVzqUCKD1ascgx5d6Q9V6ibQl1O3/EMge/cU3FhJah3Jcrt3Q/XdRUnaMnvSTRdYA1LJ6D8xP8AWu6WP4gk2gQvdz/LzNNrXwzYTxFJM5Y5MnuT2q9jxIpOKiWPjzEW+zexFf2hL9RxS/VavuaE+I7Nywpe14lX6lPI9Qa+/DeibUKt29wchO3ufP2oBhRE9Qnj9f5SQ15Nv3i7pvU7g1DNsc2zjcFJGO/tWo/3kCMGmLWQBxWe+I+l/MUlDtuDgg59Aff1odyah+Vr69/nHUcanm5ZqtYGBG6PXypW2g1DOty0BsAAAJIZh5wfP3pp8L9HQorXSXb/ADGQD6CtW9hVXtUPnGAlUFxTc0TxMwnVABtbDDscGhrmsYyJBY4Cjmr+u9Nt3SC3Y8gwY7iR2pt0np9pF8Kgf3386jdiChgOT4gFie5mb1u5BRrDElOQ0rI5Ik4/KaD03UbKOouOUYYxMeRJB4OOa22vZYwaV4dFN1bZgEcT+/bHFW8GcOPcKmLrdOMRBBsGQ0Qtsxu2rgKAkEz4m9j5VDUae4dr6ZFJLH6jtLDzzzR9nRIFhkghYEdvKAO9U2bN0WyruZB/5ZA5XsG9fyo75uUSBBLKG4h+YPl3VO4qMk5Pl2o3VWHdFa0FR5hgRLMomBMwO9DaiwbR37wpIjz3MT39/SjdPelgbuLnlnZGc/lXE1zAgSrJZ7qbAsIVU5IjB8OYz2oi0xRpRVG4TvYktHkZzH3qPU+nF5a1bTeGBDyYxwIPaPtS8XGtuVedpJBMYBEYETg+dSOeRIPEMveC6SAz7vrKxhYPHeJ7Z5qZRdm9QeYWPC3kMYHYUEqZI4YDco/xZwPXijdcQVTc+Y8KqMyOQf2oD3CERfEJBQFrBDEy1zw7twHBM9x9sUkubCpIDcDgnn1BHePz+06H4s0V+7ZDWFJCjc6j6toESR5A/vWMvXmjtmAY4b1BrZ0QvEIQNS+5skvJGI8QmT69quu2g4JEKV2xBG2fM18S1yxUBRz3z2k12qtsoGUBmQF8jJ9j5VbJHUco45EBMgkAAwTxxH5+flVgskeIHMYzn7gCrNTiAR9X2g8gjtR/T+mXrom3ZvXPZCFEf5iAv613cX1xO6b1EWrkuQVdYYZEg8+k+RrX9D6n8lQZ+ZYb6WxKz2cfhM48qSaf4M1bEFxasxMh7geQYiFt7jPPMU/6L0O3pXD3L5uQpXaqBEIPnuJJ/KqWow48g9x5+cejEdTRb0uL4SCD/eKEur2bI7HhhSfqbgEHTsLYnIEkZ4jgCPKlmu1d+4ArPtg8ryfz4rG/gn3UCP5y0MgrqHdS618mCXW5bJI3HkEfhJHeg1+JbPYfkcUubTqo8zPJ5k8mgfkL2Aq4ujx1zFWTPW+kXT8u8pPDZPH4RSDpnUwYI7080mk+Zb1KEkB3iR2wppN8P9KFuT3J8I8h/Wq/xFV2An7S3o+Swh+uS46yPCPXmvmkBJx259aNv/QaUae7B96x7N38ppVa7YfqdPtXHHrnJ5pFr7SlSrCQeRTi/qQVAJ4pF1LUgCnBnfJuuyebkoAqhZZ8K2kRNg4Ukfka0moClTMEEcET+hrzz4d6wrM4nO4n7Gn1/qDcCn5EdMpPnuGNroCOpZr7ggz3of4b1IC7fIkflQOsv+5PYeZ9POhei6PUWpLqCGO7Bkie1SMX/UbPMj1PcBU2Oo1YiOaSa7UAbjxOcmff7c1Re6qmZYSOxOR9qG02iuak+Pw2j2/Ew/kKnEGxqdxpT39ZDKGIociEfC3VA6Ag+f7051GtxzQ3/D9tF8C7D5rj/wA0iUan5xtHbt5D5yPbzpZTHmcshofWCQwUA9/SFdZ6mEUScswA/mfYUfZ6j4cc0XouiqBubxN5nn/Sg+pdLBgodhkSQO3fFRuxNSfrOOIqp5i69qbjNtWc180lpkueM/8ALiCBMerD18/zrYXvgwNY+bYZ2vKpKyR4u5SPpHGDA7Vizqr48L6e6CuSVEt6Y++a1RpXVaAnmc+Qs1GOr2rgfNtH/lcNye8Svsef9K+XNWpICmQV5JwD++f5Utt6sFFW3c4MshGQcyD3Gf1q+ygDlFhrkhywAhQ3pPkOPvStnMrkwrqdkfIAIDMYg9iRxNU6fUKV23W2oTETLbh6z38qYWOg/OJGy8wIx9QUNM7hwPSOM0V0/wCD9WkCLKqHJDMTuI/6VU+fnTP4d2UEC5wi9tSXUbm2bZwAQecc+maUavR6li20M9o8HEkGJ+8z9q2mo6A303LtqDknMg9gFPPvR3T7dm0sOd7Ez4ZC/wAqZgwEEhxQhbSZ52uouWh4kIZWkBp3Eex9D50xsNcuspVHYnxAojGDHGAY+9bu51K0QCqW8cFgCR+cx+dLepfEjgwp7H6cRHPMg80T6bHfcNcDGX/CPS7yF2uqVkAiREnM98YpR8Yf7PtNfJuWnWxcJkjBtsZknbI2k+kDvzU36pcZAzE58ycycYmKvKXWWfpXzMAfmcVZxvsXaojPQrszJaH/AGflCTd1QjuqW2cN7l2UD9aZ6T4X0NsHdvuzj/mPgegW2Af/AJGmTMgWXfeY+lM59/pH50PavK07UMQWLO2R7BRH5k1Jdz9I0Ko+csRrNuDasW1IPKooP/8AYgt+tRv9WuNM5jjdLRPvQxPFC3XwPU5pBcnzGBRDfnsVEsTzwcc+lLNWc/b9/wDzRzCBj2pdqHlj7/oKiSJBzx/fFDE1dcMAnmB/f7UNceJJwPeiAkHmDahsUJX3V6lexn29KEGoPlTApg3PW9Brlt277NhRc/cLWe6R1UsSO4PH7UdcM6fUj/7o/wD1ofpttQ7EDLRJ9gBWb8R2lOftL2gvcajC8XYZOPSlt8tbyPEP1p7cUbZpVq1kVjLYNGagcVEOo+I7QO0k7vKDP7VQmguXzncEPPmR5Dyqf8En8TbbvmtnpQoFXWdcdemOT5MD079zfaZ7/cSKuFAikWuTUJdREIKOYlhlfyOa3GuuDbisx1PVBSp8mX//AEKjT5X3Uef5yWAK0OJoej9EQAM3ibzP8vKmF/SADAxQ+l1qlMNUwt1lAVGY/wCVWI/SaqENk7u4tiQbuZvqvTrZuJcKglWiffFaPQMqgYoDqPw1rrqgWrQGRl2VcAz79vKnOk+F76qPm3LS+cEt/IVdOk1D41NGANVgWwWED1t8dqz2s1gS6nqSP0mtmehWB9eoZvRFA/rQd3o3Tg6lrVy444Luw/8AiCB+lNwfD2BvJQ+8Btei/gs/aC2tf4fehXJYgKC3sCf2FPR1LTW8W7NlfUwx/XNUan4qfhXgf5Vj8qkfDlBtm/SA3xC/wp+Zmt6NpmtqAciBPpiqtfb087i3JyBGfWKxFzrFx+SxH+Zif0oK/rXkCex49q1xm2jgTJOHe1kzVXNLoUYsLW5iZPOftgVXY6xp7RPyrVtD3IUSfuon86ydxmPLMfc180ogn2H86D1TfAEkYEE1Op+ImcRLR6SP1maBPVnYA5MjuTH5UtLALP8AfFS048I9h+tTZJ7hBQBwJZqL7SsQJJGMdqM0una5xmBJJOB7kmBS65l1HkD+sCjtdc26a56kD8gT+8VKqLnE8TtHbtqo33FJ5ISX7+ajb+tA6/UWt2LTMQPxPC5PEKJJx5jtXzSwFUDsI/Kg7zSx9XUflFdYA4E6iTyY0u6xwAFIQYwijjykyf1oXUvuEsdx/wA2efeo3bmftVZuzEZ71BYyQoEtu3IU/p/KpWz4X7YCj7nP7UE98DDEDOM9hmvl7qNtVDFpUsxwJHgAB49ZoQOZJPFQq8+TFUOZcDsB+5/0pRqOsllm2uOZP6YFUOL9wgmf2io2fOTuj3UaxBhmAPIHfA8vekl3qigmAW/rNfF6ZFyWbAUcec+f5V9XSICTz70VLBswV+ou0qqgd8Dz/s0HftsfqP8Ac0fePiP2oHUPx7/1owflBkCoE+1fS9D3rwrheU94+xpm0wNwnptgE6bVY/GP020u0l/a0H3/ADzXV1UPiGMHHL/w9jvIjh9ZKxQg02puORbsuyxghTn7mBXV1Z+jwDM/ulrWZDhW1gx+Cuo3LquES2FP/uOMz6KGrV2Pha7tHzL1tf8ApBP6mK6ure/47AyjcOpkf8nn5ANSb9B0ow99z5wVH8iaGu9P6WvNg3SD+Is2fYkLXV1K248R9igRofJkHuYy1viOzZH/AC7KIo8lUftVdz4uY/iA9Bz+VdXVHqMfpB9NYBqPiRz+Jj+lA2euv4iQCZjOYr7XUDE+YYAkX6zebghfYD+c0BrNU7MAzEyDz2rq6oM4SNsRHsK+3Bla6uoDCEv+ZBA7nj7VXdPjjyU/uK6uoz1BHc64a7SSQx7zXV1QO5J6hN4Qh9v9KIXy+1dXU4dxfifLQBuNmYgfpNR6zemzbCkQzEz5gEAfsa6upg/CTAPYg/zMxGAOaW3dUsDc3JJxz38s11dQ1JuDnrCydoJzH5UJb1124W2iACRgdprq6uYASRzK9NoXcuTyGjJzTGzpQtgrc8a5McFd3O1uRP5eldXUG83J2iMbehVbZFoSIGI8Xlkd/cVJ+n3lUOLbHIkR2JE4GeJrq6jRQ3JgMxEXapoZgcQYz2oa41fa6leYZ8Rc7ZPuf0oC/crq6nLBbqCIZeimRR2rq6rOLJTbalbLjtd1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4437112"/>
          </a:xfrm>
        </p:spPr>
        <p:txBody>
          <a:bodyPr>
            <a:normAutofit/>
          </a:bodyPr>
          <a:lstStyle/>
          <a:p>
            <a:pPr lvl="0" algn="l"/>
            <a:r>
              <a:rPr lang="en-US" altLang="zh-TW" sz="60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TW" altLang="en-US" sz="6000" dirty="0" smtClean="0"/>
              <a:t>昨夜北加州的狂風</a:t>
            </a:r>
            <a:r>
              <a:rPr lang="zh-TW" altLang="en-US" sz="6000" b="1" dirty="0" smtClean="0">
                <a:latin typeface="王漢宗中明體注音" pitchFamily="82" charset="-120"/>
                <a:ea typeface="王漢宗中明體注音" pitchFamily="82" charset="-120"/>
              </a:rPr>
              <a:t>暴</a:t>
            </a:r>
            <a:r>
              <a:rPr lang="zh-TW" altLang="en-US" sz="6000" dirty="0" smtClean="0"/>
              <a:t>雨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 smtClean="0"/>
              <a:t>    </a:t>
            </a:r>
            <a:r>
              <a:rPr lang="zh-TW" altLang="en-US" sz="6000" dirty="0" smtClean="0"/>
              <a:t>造成了什麼結果</a:t>
            </a:r>
            <a:r>
              <a:rPr lang="en-US" sz="6000" dirty="0" smtClean="0"/>
              <a:t>? </a:t>
            </a:r>
            <a:br>
              <a:rPr lang="en-US" sz="6000" dirty="0" smtClean="0"/>
            </a:br>
            <a:r>
              <a:rPr lang="en-US" sz="6000" dirty="0" smtClean="0"/>
              <a:t> 2.</a:t>
            </a:r>
            <a:r>
              <a:rPr lang="zh-TW" altLang="en-US" sz="6000" dirty="0" smtClean="0"/>
              <a:t>史努比</a:t>
            </a:r>
            <a:r>
              <a:rPr lang="zh-TW" altLang="en-US" sz="6000" b="1" dirty="0" smtClean="0">
                <a:latin typeface="王漢宗中明體注音" pitchFamily="82" charset="-120"/>
                <a:ea typeface="王漢宗中明體注音" pitchFamily="82" charset="-120"/>
              </a:rPr>
              <a:t>創</a:t>
            </a:r>
            <a:r>
              <a:rPr lang="zh-TW" altLang="en-US" sz="6000" dirty="0" smtClean="0"/>
              <a:t>了什麼世界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 smtClean="0"/>
              <a:t>    </a:t>
            </a:r>
            <a:r>
              <a:rPr lang="zh-TW" altLang="en-US" sz="6000" dirty="0" smtClean="0"/>
              <a:t>記錄</a:t>
            </a:r>
            <a:r>
              <a:rPr lang="en-US" altLang="zh-TW" sz="6000" dirty="0" smtClean="0"/>
              <a:t>?</a:t>
            </a:r>
            <a:endParaRPr lang="en-US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293096"/>
            <a:ext cx="73152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326" y="1268760"/>
            <a:ext cx="3750898" cy="530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第一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頁</a:t>
            </a:r>
            <a:r>
              <a:rPr lang="en-US" altLang="zh-TW" dirty="0" smtClean="0"/>
              <a:t>/</a:t>
            </a:r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第一</a:t>
            </a:r>
            <a:r>
              <a:rPr lang="zh-TW" altLang="en-US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頁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sp>
        <p:nvSpPr>
          <p:cNvPr id="3" name="Oval 2"/>
          <p:cNvSpPr/>
          <p:nvPr/>
        </p:nvSpPr>
        <p:spPr>
          <a:xfrm>
            <a:off x="4355976" y="6165304"/>
            <a:ext cx="79208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769" y="44624"/>
            <a:ext cx="4916413" cy="132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96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718570" cy="267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474980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406" y="3861048"/>
            <a:ext cx="4570297" cy="279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72120" y="112474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狂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風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暴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雨</a:t>
            </a:r>
            <a:r>
              <a:rPr lang="en-US" altLang="zh-TW" dirty="0" smtClean="0"/>
              <a:t>/</a:t>
            </a:r>
          </a:p>
          <a:p>
            <a:pPr algn="l"/>
            <a:r>
              <a:rPr lang="zh-TW" altLang="en-US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狂</a:t>
            </a:r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風</a:t>
            </a:r>
            <a:r>
              <a:rPr lang="zh-TW" altLang="en-US" dirty="0" smtClean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暴</a:t>
            </a:r>
            <a:r>
              <a:rPr lang="zh-TW" altLang="en-US" dirty="0" smtClean="0">
                <a:latin typeface="DFPKaiW5-GB5-AZ" panose="03000500000000000000" pitchFamily="66" charset="-120"/>
                <a:ea typeface="DFPKaiW5-GB5-AZ" panose="03000500000000000000" pitchFamily="66" charset="-120"/>
              </a:rPr>
              <a:t>雨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3526084" cy="244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73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412776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地方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地方版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751965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54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暴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(sudden and violent)</a:t>
            </a:r>
            <a:endParaRPr lang="en-US" sz="4800" u="sng" dirty="0">
              <a:latin typeface="Times New Roman" pitchFamily="18" charset="0"/>
              <a:ea typeface="華康明體W5注音字" pitchFamily="18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8820472" cy="5805264"/>
          </a:xfrm>
        </p:spPr>
        <p:txBody>
          <a:bodyPr/>
          <a:lstStyle/>
          <a:p>
            <a:pPr>
              <a:buNone/>
            </a:pPr>
            <a:r>
              <a:rPr lang="zh-TW" altLang="en-US" sz="6000" dirty="0" smtClean="0"/>
              <a:t>    </a:t>
            </a:r>
            <a:r>
              <a:rPr lang="zh-TW" altLang="en-US" sz="5400" dirty="0" smtClean="0"/>
              <a:t>只會用</a:t>
            </a:r>
            <a:r>
              <a:rPr lang="zh-TW" altLang="en-US" sz="5400" b="1" u="sng" dirty="0" smtClean="0">
                <a:solidFill>
                  <a:srgbClr val="FF0000"/>
                </a:solidFill>
              </a:rPr>
              <a:t>暴力</a:t>
            </a:r>
            <a:r>
              <a:rPr lang="zh-TW" altLang="en-US" sz="5400" dirty="0" smtClean="0"/>
              <a:t>來</a:t>
            </a:r>
            <a:r>
              <a:rPr lang="zh-TW" altLang="en-US" sz="5400" dirty="0" smtClean="0">
                <a:latin typeface="王漢宗中明體注音" pitchFamily="82" charset="-120"/>
                <a:ea typeface="王漢宗中明體注音" pitchFamily="82" charset="-120"/>
              </a:rPr>
              <a:t>解</a:t>
            </a:r>
            <a:r>
              <a:rPr lang="zh-TW" altLang="en-US" sz="5400" dirty="0" smtClean="0"/>
              <a:t>決</a:t>
            </a:r>
            <a:r>
              <a:rPr lang="en-US" altLang="zh-TW" sz="5400" dirty="0" smtClean="0">
                <a:latin typeface="Times New Roman" pitchFamily="18" charset="0"/>
                <a:cs typeface="Times New Roman" pitchFamily="18" charset="0"/>
              </a:rPr>
              <a:t>(solve)</a:t>
            </a:r>
            <a:r>
              <a:rPr lang="zh-TW" altLang="en-US" sz="5400" dirty="0" smtClean="0"/>
              <a:t>事情的人，是永遠都不會成功的。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4" name="圖片 3" descr="暴力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0248" y="3068960"/>
            <a:ext cx="3528000" cy="352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5" name="直線接點 4"/>
          <p:cNvCxnSpPr/>
          <p:nvPr/>
        </p:nvCxnSpPr>
        <p:spPr>
          <a:xfrm flipH="1">
            <a:off x="3491880" y="3068960"/>
            <a:ext cx="3456384" cy="3528392"/>
          </a:xfrm>
          <a:prstGeom prst="line">
            <a:avLst/>
          </a:prstGeom>
          <a:ln w="2032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>
            <a:off x="3419872" y="3068960"/>
            <a:ext cx="3528392" cy="3456384"/>
          </a:xfrm>
          <a:prstGeom prst="line">
            <a:avLst/>
          </a:prstGeom>
          <a:ln w="2032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457200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5400" dirty="0">
                <a:solidFill>
                  <a:srgbClr val="FF0000"/>
                </a:solidFill>
                <a:latin typeface="華康標楷W5寬漢音上1L" panose="03000500000000000000" pitchFamily="66" charset="-120"/>
                <a:ea typeface="華康標楷W5寬漢音上1L" panose="03000500000000000000" pitchFamily="66" charset="-120"/>
              </a:rPr>
              <a:t>暴</a:t>
            </a:r>
            <a:r>
              <a:rPr lang="zh-TW" altLang="en-US" sz="54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飲</a:t>
            </a:r>
            <a:r>
              <a:rPr lang="zh-TW" altLang="en-US" sz="5400" dirty="0">
                <a:solidFill>
                  <a:srgbClr val="FF0000"/>
                </a:solidFill>
                <a:latin typeface="華康標楷W5寬漢音上1L" panose="03000500000000000000" pitchFamily="66" charset="-120"/>
                <a:ea typeface="華康標楷W5寬漢音上1L" panose="03000500000000000000" pitchFamily="66" charset="-120"/>
              </a:rPr>
              <a:t>暴</a:t>
            </a:r>
            <a:r>
              <a:rPr lang="zh-TW" altLang="en-US" sz="54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食</a:t>
            </a:r>
            <a:r>
              <a:rPr lang="en-US" altLang="zh-TW" sz="54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4000" dirty="0"/>
              <a:t> 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又猛又急地大量吃喝，使身體失調</a:t>
            </a:r>
            <a:endParaRPr lang="en-US" sz="28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57400"/>
            <a:ext cx="4800600" cy="4748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39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363272" cy="1368152"/>
          </a:xfrm>
        </p:spPr>
        <p:txBody>
          <a:bodyPr>
            <a:normAutofit/>
          </a:bodyPr>
          <a:lstStyle/>
          <a:p>
            <a:r>
              <a:rPr lang="zh-TW" altLang="en-US" sz="5400" b="1" u="sng" dirty="0" smtClean="0">
                <a:latin typeface="華康明體W5注音字" pitchFamily="18" charset="-120"/>
                <a:ea typeface="華康明體W5注音字" pitchFamily="18" charset="-120"/>
              </a:rPr>
              <a:t>狂</a:t>
            </a:r>
            <a:r>
              <a:rPr lang="en-US" altLang="zh-TW" sz="5400" b="1" u="sng" dirty="0" smtClean="0">
                <a:latin typeface="華康明體W5注音字" pitchFamily="18" charset="-120"/>
                <a:ea typeface="華康明體W5注音字" pitchFamily="18" charset="-120"/>
              </a:rPr>
              <a:t> 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(crazy</a:t>
            </a:r>
            <a:r>
              <a:rPr lang="en-US" altLang="zh-TW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)</a:t>
            </a:r>
            <a:r>
              <a:rPr lang="en-US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/</a:t>
            </a:r>
            <a:r>
              <a:rPr lang="zh-TW" altLang="en-US" sz="53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狂熱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(fanatic)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s://encrypted-tbn1.gstatic.com/images?q=tbn:ANd9GcR1ZzOIZf-zjid_Xo-bP9mkRuXVz9gi016Zp7-FrHlto7sIGv8flw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內容版面配置區 2"/>
          <p:cNvSpPr>
            <a:spLocks noGrp="1"/>
          </p:cNvSpPr>
          <p:nvPr>
            <p:ph idx="1"/>
          </p:nvPr>
        </p:nvSpPr>
        <p:spPr>
          <a:xfrm>
            <a:off x="-252536" y="1152128"/>
            <a:ext cx="9145016" cy="5949280"/>
          </a:xfrm>
          <a:ln w="28575"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5400" dirty="0" smtClean="0"/>
              <a:t>        這群女孩</a:t>
            </a:r>
            <a:r>
              <a:rPr lang="zh-TW" altLang="en-US" sz="5400" b="1" u="sng" dirty="0" smtClean="0">
                <a:solidFill>
                  <a:srgbClr val="FF0000"/>
                </a:solidFill>
              </a:rPr>
              <a:t>狂熱</a:t>
            </a:r>
            <a:r>
              <a:rPr lang="zh-TW" altLang="en-US" sz="5400" dirty="0" smtClean="0"/>
              <a:t>地</a:t>
            </a:r>
            <a:r>
              <a:rPr lang="zh-TW" altLang="en-US" sz="5400" dirty="0" smtClean="0">
                <a:latin typeface="王漢宗中明體注音" pitchFamily="82" charset="-120"/>
                <a:ea typeface="王漢宗中明體注音" pitchFamily="82" charset="-120"/>
              </a:rPr>
              <a:t>崇拜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(adore)</a:t>
            </a:r>
            <a:r>
              <a:rPr lang="zh-TW" altLang="en-US" sz="5400" dirty="0" smtClean="0"/>
              <a:t>著這位當紅</a:t>
            </a:r>
            <a:r>
              <a:rPr lang="en-US" altLang="zh-TW" sz="4400" dirty="0" smtClean="0">
                <a:latin typeface="Times New Roman" pitchFamily="18" charset="0"/>
                <a:cs typeface="Times New Roman" pitchFamily="18" charset="0"/>
              </a:rPr>
              <a:t>(currently popular)</a:t>
            </a:r>
            <a:r>
              <a:rPr lang="zh-TW" altLang="en-US" sz="5400" dirty="0" smtClean="0"/>
              <a:t>的明星。</a:t>
            </a:r>
            <a:endParaRPr lang="en-US" sz="5400" dirty="0"/>
          </a:p>
        </p:txBody>
      </p:sp>
      <p:pic>
        <p:nvPicPr>
          <p:cNvPr id="15" name="圖片 14" descr="jus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464" y="2924944"/>
            <a:ext cx="3888000" cy="38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363272" cy="1368152"/>
          </a:xfrm>
        </p:spPr>
        <p:txBody>
          <a:bodyPr>
            <a:normAutofit/>
          </a:bodyPr>
          <a:lstStyle/>
          <a:p>
            <a:r>
              <a:rPr lang="zh-TW" altLang="en-US" sz="48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居住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(reside</a:t>
            </a:r>
            <a:r>
              <a:rPr lang="en-US" altLang="zh-TW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)</a:t>
            </a:r>
            <a:r>
              <a:rPr lang="en-US" sz="53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/</a:t>
            </a:r>
            <a:r>
              <a:rPr lang="zh-TW" altLang="en-US" sz="4800" b="1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居民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(residents)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s://encrypted-tbn1.gstatic.com/images?q=tbn:ANd9GcR1ZzOIZf-zjid_Xo-bP9mkRuXVz9gi016Zp7-FrHlto7sIGv8flw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內容版面配置區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400600"/>
          </a:xfrm>
          <a:ln w="57150">
            <a:noFill/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zh-TW" altLang="en-US" sz="4000" dirty="0" smtClean="0"/>
              <a:t>  因為這個社區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(community)</a:t>
            </a:r>
            <a:r>
              <a:rPr lang="zh-TW" altLang="en-US" sz="4000" dirty="0" smtClean="0"/>
              <a:t>的學區好、交通</a:t>
            </a:r>
            <a:endParaRPr lang="en-US" altLang="zh-TW" sz="4000" dirty="0" smtClean="0"/>
          </a:p>
          <a:p>
            <a:pPr algn="just">
              <a:buNone/>
            </a:pPr>
            <a:r>
              <a:rPr lang="zh-TW" altLang="en-US" sz="4000" dirty="0" smtClean="0"/>
              <a:t>便利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  <a:t>(convenient) </a:t>
            </a:r>
            <a:r>
              <a:rPr lang="zh-TW" altLang="en-US" sz="40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TW" altLang="en-US" sz="4000" dirty="0" smtClean="0"/>
              <a:t>周圍環境又很安靜舒</a:t>
            </a:r>
            <a:endParaRPr lang="en-US" altLang="zh-TW" sz="4000" dirty="0" smtClean="0"/>
          </a:p>
          <a:p>
            <a:pPr algn="just">
              <a:buNone/>
            </a:pPr>
            <a:r>
              <a:rPr lang="zh-TW" altLang="en-US" sz="4000" dirty="0" smtClean="0">
                <a:latin typeface="王漢宗中明體注音" pitchFamily="82" charset="-120"/>
                <a:ea typeface="王漢宗中明體注音" pitchFamily="82" charset="-120"/>
              </a:rPr>
              <a:t>適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(comfortable)</a:t>
            </a:r>
            <a:r>
              <a:rPr lang="zh-TW" altLang="en-US" sz="4000" dirty="0" smtClean="0"/>
              <a:t>，所以很多人都希望能夠</a:t>
            </a:r>
            <a:endParaRPr lang="en-US" altLang="zh-TW" sz="4000" dirty="0" smtClean="0"/>
          </a:p>
          <a:p>
            <a:pPr algn="just">
              <a:buNone/>
            </a:pPr>
            <a:r>
              <a:rPr lang="zh-TW" altLang="en-US" sz="4800" b="1" u="sng" dirty="0" smtClean="0">
                <a:solidFill>
                  <a:srgbClr val="C00000"/>
                </a:solidFill>
              </a:rPr>
              <a:t>居住</a:t>
            </a:r>
            <a:r>
              <a:rPr lang="zh-TW" altLang="en-US" sz="4000" dirty="0" smtClean="0"/>
              <a:t>在這裏。</a:t>
            </a:r>
            <a:endParaRPr lang="en-US" sz="4000" dirty="0"/>
          </a:p>
        </p:txBody>
      </p:sp>
      <p:pic>
        <p:nvPicPr>
          <p:cNvPr id="7" name="圖片 6" descr="交通便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42" y="4293096"/>
            <a:ext cx="4519158" cy="21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圖片 7" descr="環境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357232"/>
            <a:ext cx="4710724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101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/>
              <a:t>         </a:t>
            </a:r>
            <a:r>
              <a:rPr lang="zh-TW" altLang="en-US" sz="6000" smtClean="0"/>
              <a:t>基本上，在這</a:t>
            </a:r>
            <a:r>
              <a:rPr lang="zh-TW" altLang="en-US" sz="6000" dirty="0" smtClean="0"/>
              <a:t>地區的</a:t>
            </a:r>
            <a:r>
              <a:rPr lang="zh-TW" altLang="en-US" sz="6000" b="1" u="sng" dirty="0" smtClean="0">
                <a:solidFill>
                  <a:srgbClr val="C00000"/>
                </a:solidFill>
              </a:rPr>
              <a:t>居民</a:t>
            </a:r>
            <a:r>
              <a:rPr lang="zh-TW" altLang="en-US" sz="6000" dirty="0" smtClean="0"/>
              <a:t>都是非常有錢</a:t>
            </a:r>
            <a:r>
              <a:rPr lang="zh-TW" altLang="en-US" sz="6000" dirty="0" smtClean="0">
                <a:latin typeface="+mj-ea"/>
                <a:ea typeface="+mj-ea"/>
                <a:cs typeface="Times New Roman" pitchFamily="18" charset="0"/>
              </a:rPr>
              <a:t>的家庭</a:t>
            </a:r>
            <a:r>
              <a:rPr lang="zh-TW" altLang="en-US" sz="6000" dirty="0" smtClean="0"/>
              <a:t>。</a:t>
            </a:r>
            <a:endParaRPr lang="en-US" altLang="zh-TW" sz="6000" dirty="0" smtClean="0"/>
          </a:p>
          <a:p>
            <a:pPr>
              <a:buNone/>
            </a:pPr>
            <a:endParaRPr lang="en-US" sz="6000" dirty="0"/>
          </a:p>
        </p:txBody>
      </p:sp>
      <p:pic>
        <p:nvPicPr>
          <p:cNvPr id="5" name="圖片 4" descr="比佛利山莊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41" y="3285368"/>
            <a:ext cx="6171443" cy="34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圖片 6" descr="beverly hill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3325" y="1845016"/>
            <a:ext cx="3335548" cy="1728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8944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晴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天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晴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天</a:t>
            </a:r>
            <a:endParaRPr lang="en-US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99" y="1988840"/>
            <a:ext cx="6585992" cy="459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170"/>
            <a:ext cx="4931643" cy="182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33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陰</a:t>
            </a:r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天</a:t>
            </a:r>
            <a:r>
              <a:rPr lang="en-US" altLang="zh-TW" dirty="0" smtClean="0"/>
              <a:t>/</a:t>
            </a:r>
            <a:r>
              <a:rPr lang="zh-TW" altLang="en-US" dirty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陰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天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574828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307"/>
            <a:ext cx="5451897" cy="193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15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DFBiaoKaiShu-B5" panose="03000509000000000000" pitchFamily="65" charset="-120"/>
                <a:ea typeface="DFBiaoKaiShu-B5" panose="03000509000000000000" pitchFamily="65" charset="-120"/>
              </a:rPr>
              <a:t>風</a:t>
            </a:r>
            <a:r>
              <a:rPr lang="zh-TW" altLang="en-US" dirty="0" smtClean="0">
                <a:solidFill>
                  <a:srgbClr val="FF0000"/>
                </a:solidFill>
                <a:latin typeface="DFPBiaoKaiW5_HanPinIn1LU" panose="03000500000000000000" pitchFamily="66" charset="-120"/>
                <a:ea typeface="DFPBiaoKaiW5_HanPinIn1LU" panose="03000500000000000000" pitchFamily="66" charset="-120"/>
              </a:rPr>
              <a:t>速</a:t>
            </a:r>
            <a:r>
              <a:rPr lang="en-US" altLang="zh-TW" dirty="0" smtClean="0"/>
              <a:t>/</a:t>
            </a:r>
            <a:r>
              <a:rPr lang="zh-TW" altLang="en-US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風</a:t>
            </a:r>
            <a:r>
              <a:rPr lang="zh-TW" altLang="en-US" dirty="0">
                <a:solidFill>
                  <a:srgbClr val="FF0000"/>
                </a:solidFill>
                <a:latin typeface="DFPKaiW5-GB5-AZ" panose="03000500000000000000" pitchFamily="66" charset="-120"/>
                <a:ea typeface="DFPKaiW5-GB5-AZ" panose="03000500000000000000" pitchFamily="66" charset="-120"/>
              </a:rPr>
              <a:t>速</a:t>
            </a:r>
            <a:endParaRPr lang="en-US" dirty="0">
              <a:solidFill>
                <a:srgbClr val="FF0000"/>
              </a:solidFill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780293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624"/>
            <a:ext cx="4993556" cy="179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806896" y="537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b="1" dirty="0" smtClean="0">
                <a:latin typeface="華康明體W5注音字" pitchFamily="18" charset="-120"/>
                <a:ea typeface="華康明體W5注音字" pitchFamily="18" charset="-120"/>
              </a:rPr>
              <a:t>        </a:t>
            </a:r>
            <a:r>
              <a:rPr lang="zh-TW" altLang="en-US" sz="5400" b="1" u="sng" dirty="0" smtClean="0">
                <a:latin typeface="華康明體W5注音字" pitchFamily="18" charset="-120"/>
                <a:ea typeface="華康明體W5注音字" pitchFamily="18" charset="-120"/>
              </a:rPr>
              <a:t>速度</a:t>
            </a:r>
            <a:r>
              <a:rPr lang="en-US" altLang="zh-TW" sz="4800" u="sng" dirty="0" smtClean="0">
                <a:latin typeface="Times New Roman" pitchFamily="18" charset="0"/>
                <a:ea typeface="華康明體W5注音字" pitchFamily="18" charset="-120"/>
                <a:cs typeface="Times New Roman" pitchFamily="18" charset="0"/>
              </a:rPr>
              <a:t>(speed)</a:t>
            </a:r>
            <a:endParaRPr lang="en-US" sz="4800" b="1" u="sng" dirty="0">
              <a:latin typeface="華康明體W5破音字1" pitchFamily="18" charset="-120"/>
              <a:ea typeface="華康明體W5破音字1" pitchFamily="18" charset="-120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-252536" y="1412776"/>
            <a:ext cx="9180512" cy="5184576"/>
          </a:xfrm>
          <a:ln w="28575">
            <a:noFill/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zh-TW" altLang="en-US" sz="4800" dirty="0" smtClean="0"/>
              <a:t>  他跑步的</a:t>
            </a:r>
            <a:r>
              <a:rPr lang="zh-TW" altLang="en-US" sz="4800" b="1" u="sng" dirty="0" smtClean="0">
                <a:solidFill>
                  <a:srgbClr val="FF0000"/>
                </a:solidFill>
              </a:rPr>
              <a:t>速度</a:t>
            </a:r>
            <a:r>
              <a:rPr lang="zh-TW" altLang="en-US" sz="4800" dirty="0" smtClean="0"/>
              <a:t>真的好快，難怪</a:t>
            </a:r>
            <a:r>
              <a:rPr lang="en-US" altLang="zh-TW" sz="4800" dirty="0" smtClean="0">
                <a:latin typeface="Times New Roman" pitchFamily="18" charset="0"/>
                <a:cs typeface="Times New Roman" pitchFamily="18" charset="0"/>
              </a:rPr>
              <a:t>(no wonder)</a:t>
            </a:r>
            <a:r>
              <a:rPr lang="zh-TW" altLang="en-US" sz="4800" dirty="0" smtClean="0"/>
              <a:t>大家都說他是個飛毛腿。</a:t>
            </a:r>
            <a:endParaRPr lang="en-US" sz="4800" dirty="0"/>
          </a:p>
        </p:txBody>
      </p:sp>
      <p:pic>
        <p:nvPicPr>
          <p:cNvPr id="9" name="圖片 8" descr="跑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62311" y="3429000"/>
            <a:ext cx="4706544" cy="31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Cloud Callout 3"/>
          <p:cNvSpPr>
            <a:spLocks noChangeArrowheads="1"/>
          </p:cNvSpPr>
          <p:nvPr/>
        </p:nvSpPr>
        <p:spPr bwMode="auto">
          <a:xfrm>
            <a:off x="2208213" y="2527300"/>
            <a:ext cx="4924425" cy="22161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79" name="Footer Placeholder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200" dirty="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  <p:sp>
        <p:nvSpPr>
          <p:cNvPr id="152580" name="TextBox 2"/>
          <p:cNvSpPr txBox="1">
            <a:spLocks noChangeArrowheads="1"/>
          </p:cNvSpPr>
          <p:nvPr/>
        </p:nvSpPr>
        <p:spPr bwMode="auto">
          <a:xfrm>
            <a:off x="2635250" y="2959100"/>
            <a:ext cx="4338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540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講解本週作業</a:t>
            </a:r>
            <a:endParaRPr lang="en-US" altLang="en-US" sz="540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52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8963"/>
            <a:ext cx="2803525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440238"/>
            <a:ext cx="1654175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62475"/>
            <a:ext cx="1647825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4350"/>
            <a:ext cx="255428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8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  <a:ea typeface="微軟正黑體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EFE12C6-94BD-4D05-93B3-DA85B105F60B}" type="slidenum">
              <a:rPr lang="zh-TW" altLang="en-US" sz="1200" smtClean="0">
                <a:solidFill>
                  <a:schemeClr val="tx1"/>
                </a:solidFill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zh-TW" sz="1200" smtClean="0">
              <a:solidFill>
                <a:schemeClr val="tx1"/>
              </a:solidFill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0486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762000"/>
            <a:ext cx="82581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 smtClean="0">
                <a:latin typeface="DFKaiShuW5-B5" panose="03000509000000000000" pitchFamily="65" charset="-120"/>
                <a:ea typeface="DFKaiShuW5-B5" panose="03000509000000000000" pitchFamily="65" charset="-120"/>
              </a:rPr>
              <a:t>拜年</a:t>
            </a:r>
            <a:endParaRPr lang="en-US" sz="6000" dirty="0">
              <a:solidFill>
                <a:srgbClr val="FF0000"/>
              </a:solidFill>
              <a:latin typeface="DFKaiShuW5-B5" panose="03000509000000000000" pitchFamily="65" charset="-120"/>
              <a:ea typeface="DFKaiShuW5-B5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48875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53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國際關</a:t>
            </a:r>
            <a:r>
              <a:rPr lang="zh-TW" altLang="en-US" sz="6000" dirty="0" smtClean="0">
                <a:solidFill>
                  <a:srgbClr val="FF0000"/>
                </a:solidFill>
                <a:latin typeface="DFKaiShuW5-B5" panose="03000509000000000000" pitchFamily="65" charset="-120"/>
                <a:ea typeface="DFKaiShuW5-B5" panose="03000509000000000000" pitchFamily="65" charset="-120"/>
              </a:rPr>
              <a:t>係</a:t>
            </a:r>
            <a:r>
              <a:rPr lang="en-US" altLang="zh-TW" sz="6000" dirty="0" smtClean="0">
                <a:latin typeface="DFKaiShuW5-B5" panose="03000509000000000000" pitchFamily="65" charset="-120"/>
                <a:ea typeface="DFKaiShuW5-B5" panose="03000509000000000000" pitchFamily="65" charset="-120"/>
              </a:rPr>
              <a:t>/</a:t>
            </a:r>
            <a:r>
              <a:rPr lang="zh-TW" altLang="en-US" sz="6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國際關係</a:t>
            </a:r>
            <a:endParaRPr lang="en-US" sz="6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86963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729563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86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4802"/>
            <a:ext cx="7345528" cy="299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73016"/>
            <a:ext cx="7201512" cy="305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9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052736"/>
            <a:ext cx="691727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廣告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廣告版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3"/>
            <a:ext cx="7128792" cy="508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668512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052736"/>
            <a:ext cx="705678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0" dirty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商業</a:t>
            </a:r>
            <a:r>
              <a:rPr lang="zh-TW" altLang="en-US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版</a:t>
            </a:r>
            <a:r>
              <a:rPr lang="en-US" altLang="zh-TW" sz="15000" dirty="0" smtClean="0">
                <a:solidFill>
                  <a:srgbClr val="FF0000"/>
                </a:solidFill>
                <a:latin typeface="DFBiaoKaiShu-B5" panose="03000509000000000000" pitchFamily="65" charset="-120"/>
                <a:ea typeface="DFBiaoKaiShu-B5" panose="03000509000000000000" pitchFamily="65" charset="-120"/>
              </a:rPr>
              <a:t>/</a:t>
            </a:r>
          </a:p>
          <a:p>
            <a:r>
              <a:rPr lang="zh-TW" altLang="en-US" sz="15000" dirty="0">
                <a:latin typeface="DFPKaiW5-GB5-AZ" panose="03000500000000000000" pitchFamily="66" charset="-120"/>
                <a:ea typeface="DFPKaiW5-GB5-AZ" panose="03000500000000000000" pitchFamily="66" charset="-120"/>
              </a:rPr>
              <a:t>商業版</a:t>
            </a:r>
            <a:endParaRPr lang="en-US" sz="15000" dirty="0">
              <a:latin typeface="DFPKaiW5-GB5-AZ" panose="03000500000000000000" pitchFamily="66" charset="-120"/>
              <a:ea typeface="DFPKaiW5-GB5-AZ" panose="03000500000000000000" pitchFamily="66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86946"/>
            <a:ext cx="7780207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995363"/>
            <a:ext cx="8143875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6791</TotalTime>
  <Words>393</Words>
  <Application>Microsoft Office PowerPoint</Application>
  <PresentationFormat>On-screen Show (4:3)</PresentationFormat>
  <Paragraphs>62</Paragraphs>
  <Slides>52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泥石流滑坡(mudslide)</vt:lpstr>
      <vt:lpstr>PowerPoint Presentation</vt:lpstr>
      <vt:lpstr>PowerPoint Presentation</vt:lpstr>
      <vt:lpstr>PowerPoint Presentation</vt:lpstr>
      <vt:lpstr> 1.昨夜北加州的狂風暴雨     造成了什麼結果?   2.史努比創了什麼世界     記錄?</vt:lpstr>
      <vt:lpstr>第一頁/第一頁</vt:lpstr>
      <vt:lpstr>PowerPoint Presentation</vt:lpstr>
      <vt:lpstr>暴(sudden and violent)</vt:lpstr>
      <vt:lpstr>PowerPoint Presentation</vt:lpstr>
      <vt:lpstr>狂 (crazy)/狂熱(fanatic)</vt:lpstr>
      <vt:lpstr>居住(reside)/居民(residents)</vt:lpstr>
      <vt:lpstr>PowerPoint Presentation</vt:lpstr>
      <vt:lpstr>晴天/晴天</vt:lpstr>
      <vt:lpstr>陰天/陰天</vt:lpstr>
      <vt:lpstr>風速/風速</vt:lpstr>
      <vt:lpstr>        速度(speed)</vt:lpstr>
      <vt:lpstr>PowerPoint Presentation</vt:lpstr>
      <vt:lpstr>拜年</vt:lpstr>
      <vt:lpstr>國際關係/國際關係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Elaine</dc:creator>
  <cp:lastModifiedBy>Yali Li</cp:lastModifiedBy>
  <cp:revision>180</cp:revision>
  <dcterms:created xsi:type="dcterms:W3CDTF">2015-05-08T03:13:01Z</dcterms:created>
  <dcterms:modified xsi:type="dcterms:W3CDTF">2016-06-29T17:17:19Z</dcterms:modified>
</cp:coreProperties>
</file>